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6858000" cy="9906000" type="A4"/>
  <p:notesSz cx="6889750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5" autoAdjust="0"/>
    <p:restoredTop sz="94660"/>
  </p:normalViewPr>
  <p:slideViewPr>
    <p:cSldViewPr snapToGrid="0">
      <p:cViewPr varScale="1">
        <p:scale>
          <a:sx n="82" d="100"/>
          <a:sy n="82" d="100"/>
        </p:scale>
        <p:origin x="29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chille Iacovelli" userId="f1a58f8023dc2e84" providerId="LiveId" clId="{D54664AF-A976-4004-9BB7-79C5B1A23D1C}"/>
    <pc:docChg chg="custSel modSld">
      <pc:chgData name="Achille Iacovelli" userId="f1a58f8023dc2e84" providerId="LiveId" clId="{D54664AF-A976-4004-9BB7-79C5B1A23D1C}" dt="2024-05-24T12:56:54.961" v="167" actId="20577"/>
      <pc:docMkLst>
        <pc:docMk/>
      </pc:docMkLst>
      <pc:sldChg chg="addSp delSp modSp mod">
        <pc:chgData name="Achille Iacovelli" userId="f1a58f8023dc2e84" providerId="LiveId" clId="{D54664AF-A976-4004-9BB7-79C5B1A23D1C}" dt="2024-05-24T12:56:54.961" v="167" actId="20577"/>
        <pc:sldMkLst>
          <pc:docMk/>
          <pc:sldMk cId="3091285764" sldId="256"/>
        </pc:sldMkLst>
        <pc:spChg chg="mod">
          <ac:chgData name="Achille Iacovelli" userId="f1a58f8023dc2e84" providerId="LiveId" clId="{D54664AF-A976-4004-9BB7-79C5B1A23D1C}" dt="2024-05-23T13:21:11.042" v="52" actId="20577"/>
          <ac:spMkLst>
            <pc:docMk/>
            <pc:sldMk cId="3091285764" sldId="256"/>
            <ac:spMk id="13" creationId="{90B502EE-ADA3-A6DC-1E81-2214FFF47A3A}"/>
          </ac:spMkLst>
        </pc:spChg>
        <pc:spChg chg="mod">
          <ac:chgData name="Achille Iacovelli" userId="f1a58f8023dc2e84" providerId="LiveId" clId="{D54664AF-A976-4004-9BB7-79C5B1A23D1C}" dt="2024-05-23T13:55:27.996" v="80" actId="20577"/>
          <ac:spMkLst>
            <pc:docMk/>
            <pc:sldMk cId="3091285764" sldId="256"/>
            <ac:spMk id="14" creationId="{1913E561-29A2-5A84-A169-613B152354E2}"/>
          </ac:spMkLst>
        </pc:spChg>
        <pc:spChg chg="mod">
          <ac:chgData name="Achille Iacovelli" userId="f1a58f8023dc2e84" providerId="LiveId" clId="{D54664AF-A976-4004-9BB7-79C5B1A23D1C}" dt="2024-05-23T13:10:56.792" v="22" actId="2711"/>
          <ac:spMkLst>
            <pc:docMk/>
            <pc:sldMk cId="3091285764" sldId="256"/>
            <ac:spMk id="16" creationId="{516F940C-53D5-9F83-27A8-AB978A4C5E59}"/>
          </ac:spMkLst>
        </pc:spChg>
        <pc:spChg chg="mod">
          <ac:chgData name="Achille Iacovelli" userId="f1a58f8023dc2e84" providerId="LiveId" clId="{D54664AF-A976-4004-9BB7-79C5B1A23D1C}" dt="2024-05-23T13:12:12.658" v="30" actId="255"/>
          <ac:spMkLst>
            <pc:docMk/>
            <pc:sldMk cId="3091285764" sldId="256"/>
            <ac:spMk id="20" creationId="{7DD89760-75EC-49C2-38ED-763ADE07BF59}"/>
          </ac:spMkLst>
        </pc:spChg>
        <pc:spChg chg="mod">
          <ac:chgData name="Achille Iacovelli" userId="f1a58f8023dc2e84" providerId="LiveId" clId="{D54664AF-A976-4004-9BB7-79C5B1A23D1C}" dt="2024-05-23T13:12:04.004" v="29" actId="255"/>
          <ac:spMkLst>
            <pc:docMk/>
            <pc:sldMk cId="3091285764" sldId="256"/>
            <ac:spMk id="22" creationId="{83887ABD-EAD0-A65F-7CA8-3E0A813226AC}"/>
          </ac:spMkLst>
        </pc:spChg>
        <pc:spChg chg="mod">
          <ac:chgData name="Achille Iacovelli" userId="f1a58f8023dc2e84" providerId="LiveId" clId="{D54664AF-A976-4004-9BB7-79C5B1A23D1C}" dt="2024-05-23T13:13:59.646" v="45" actId="1076"/>
          <ac:spMkLst>
            <pc:docMk/>
            <pc:sldMk cId="3091285764" sldId="256"/>
            <ac:spMk id="29" creationId="{EF7EFE19-2B25-A040-BA45-70D6491EE251}"/>
          </ac:spMkLst>
        </pc:spChg>
        <pc:spChg chg="mod">
          <ac:chgData name="Achille Iacovelli" userId="f1a58f8023dc2e84" providerId="LiveId" clId="{D54664AF-A976-4004-9BB7-79C5B1A23D1C}" dt="2024-05-23T13:13:06.292" v="43" actId="20577"/>
          <ac:spMkLst>
            <pc:docMk/>
            <pc:sldMk cId="3091285764" sldId="256"/>
            <ac:spMk id="36" creationId="{5A5B79CB-92CD-64FC-6593-2A4F0B7AACC6}"/>
          </ac:spMkLst>
        </pc:spChg>
        <pc:spChg chg="mod">
          <ac:chgData name="Achille Iacovelli" userId="f1a58f8023dc2e84" providerId="LiveId" clId="{D54664AF-A976-4004-9BB7-79C5B1A23D1C}" dt="2024-05-24T12:45:10.398" v="162" actId="1076"/>
          <ac:spMkLst>
            <pc:docMk/>
            <pc:sldMk cId="3091285764" sldId="256"/>
            <ac:spMk id="44" creationId="{3BD0FA6C-B546-8FF8-457F-8F36C5D7FDE4}"/>
          </ac:spMkLst>
        </pc:spChg>
        <pc:graphicFrameChg chg="add del mod modGraphic">
          <ac:chgData name="Achille Iacovelli" userId="f1a58f8023dc2e84" providerId="LiveId" clId="{D54664AF-A976-4004-9BB7-79C5B1A23D1C}" dt="2024-05-24T12:33:16.717" v="94" actId="21"/>
          <ac:graphicFrameMkLst>
            <pc:docMk/>
            <pc:sldMk cId="3091285764" sldId="256"/>
            <ac:graphicFrameMk id="2" creationId="{71DCDE57-1B53-8DB7-A135-8A0AEE5A9720}"/>
          </ac:graphicFrameMkLst>
        </pc:graphicFrameChg>
        <pc:graphicFrameChg chg="add del mod modGraphic">
          <ac:chgData name="Achille Iacovelli" userId="f1a58f8023dc2e84" providerId="LiveId" clId="{D54664AF-A976-4004-9BB7-79C5B1A23D1C}" dt="2024-05-24T12:36:46.876" v="104" actId="478"/>
          <ac:graphicFrameMkLst>
            <pc:docMk/>
            <pc:sldMk cId="3091285764" sldId="256"/>
            <ac:graphicFrameMk id="4" creationId="{152E6709-2A0F-3F66-6D6F-F148B55AF86A}"/>
          </ac:graphicFrameMkLst>
        </pc:graphicFrameChg>
        <pc:graphicFrameChg chg="add del mod">
          <ac:chgData name="Achille Iacovelli" userId="f1a58f8023dc2e84" providerId="LiveId" clId="{D54664AF-A976-4004-9BB7-79C5B1A23D1C}" dt="2024-05-24T12:34:16.423" v="101" actId="478"/>
          <ac:graphicFrameMkLst>
            <pc:docMk/>
            <pc:sldMk cId="3091285764" sldId="256"/>
            <ac:graphicFrameMk id="5" creationId="{2BC88190-AE27-A57F-F5E6-1F9752AB3C2E}"/>
          </ac:graphicFrameMkLst>
        </pc:graphicFrameChg>
        <pc:graphicFrameChg chg="add del mod modGraphic">
          <ac:chgData name="Achille Iacovelli" userId="f1a58f8023dc2e84" providerId="LiveId" clId="{D54664AF-A976-4004-9BB7-79C5B1A23D1C}" dt="2024-05-24T12:41:21.783" v="126" actId="478"/>
          <ac:graphicFrameMkLst>
            <pc:docMk/>
            <pc:sldMk cId="3091285764" sldId="256"/>
            <ac:graphicFrameMk id="6" creationId="{637BB9A1-DFA5-6E98-F4AC-5A20D77E12AB}"/>
          </ac:graphicFrameMkLst>
        </pc:graphicFrameChg>
        <pc:graphicFrameChg chg="add del mod modGraphic">
          <ac:chgData name="Achille Iacovelli" userId="f1a58f8023dc2e84" providerId="LiveId" clId="{D54664AF-A976-4004-9BB7-79C5B1A23D1C}" dt="2024-05-24T12:43:03.538" v="141" actId="478"/>
          <ac:graphicFrameMkLst>
            <pc:docMk/>
            <pc:sldMk cId="3091285764" sldId="256"/>
            <ac:graphicFrameMk id="7" creationId="{35435745-E137-1631-2C7A-422F4B6A249F}"/>
          </ac:graphicFrameMkLst>
        </pc:graphicFrameChg>
        <pc:graphicFrameChg chg="add del mod modGraphic">
          <ac:chgData name="Achille Iacovelli" userId="f1a58f8023dc2e84" providerId="LiveId" clId="{D54664AF-A976-4004-9BB7-79C5B1A23D1C}" dt="2024-05-24T12:42:46.788" v="139" actId="478"/>
          <ac:graphicFrameMkLst>
            <pc:docMk/>
            <pc:sldMk cId="3091285764" sldId="256"/>
            <ac:graphicFrameMk id="15" creationId="{3ACC9591-4B47-57C5-B462-E11FD8C5DA4E}"/>
          </ac:graphicFrameMkLst>
        </pc:graphicFrameChg>
        <pc:graphicFrameChg chg="mod modGraphic">
          <ac:chgData name="Achille Iacovelli" userId="f1a58f8023dc2e84" providerId="LiveId" clId="{D54664AF-A976-4004-9BB7-79C5B1A23D1C}" dt="2024-05-24T12:56:54.961" v="167" actId="20577"/>
          <ac:graphicFrameMkLst>
            <pc:docMk/>
            <pc:sldMk cId="3091285764" sldId="256"/>
            <ac:graphicFrameMk id="21" creationId="{0A28E1A6-0CCD-D44E-6934-354EE422F54D}"/>
          </ac:graphicFrameMkLst>
        </pc:graphicFrameChg>
        <pc:picChg chg="add del mod">
          <ac:chgData name="Achille Iacovelli" userId="f1a58f8023dc2e84" providerId="LiveId" clId="{D54664AF-A976-4004-9BB7-79C5B1A23D1C}" dt="2024-05-23T13:27:19.941" v="70" actId="478"/>
          <ac:picMkLst>
            <pc:docMk/>
            <pc:sldMk cId="3091285764" sldId="256"/>
            <ac:picMk id="2" creationId="{E8127C3F-0CCB-9F2C-3136-84BE14F8A3AB}"/>
          </ac:picMkLst>
        </pc:picChg>
        <pc:picChg chg="mod">
          <ac:chgData name="Achille Iacovelli" userId="f1a58f8023dc2e84" providerId="LiveId" clId="{D54664AF-A976-4004-9BB7-79C5B1A23D1C}" dt="2024-05-23T13:15:02.598" v="47" actId="29295"/>
          <ac:picMkLst>
            <pc:docMk/>
            <pc:sldMk cId="3091285764" sldId="256"/>
            <ac:picMk id="8" creationId="{094EA153-6EA6-AE76-F41E-0AEC2E7C7C34}"/>
          </ac:picMkLst>
        </pc:picChg>
        <pc:picChg chg="mod">
          <ac:chgData name="Achille Iacovelli" userId="f1a58f8023dc2e84" providerId="LiveId" clId="{D54664AF-A976-4004-9BB7-79C5B1A23D1C}" dt="2024-05-23T13:27:49.026" v="75" actId="1076"/>
          <ac:picMkLst>
            <pc:docMk/>
            <pc:sldMk cId="3091285764" sldId="256"/>
            <ac:picMk id="9" creationId="{14A13EFB-D020-3594-9677-A0C534B3F528}"/>
          </ac:picMkLst>
        </pc:picChg>
        <pc:picChg chg="mod">
          <ac:chgData name="Achille Iacovelli" userId="f1a58f8023dc2e84" providerId="LiveId" clId="{D54664AF-A976-4004-9BB7-79C5B1A23D1C}" dt="2024-05-23T13:27:52.478" v="76" actId="1076"/>
          <ac:picMkLst>
            <pc:docMk/>
            <pc:sldMk cId="3091285764" sldId="256"/>
            <ac:picMk id="10" creationId="{417F61C5-89DE-1026-2F51-7283E21573DE}"/>
          </ac:picMkLst>
        </pc:picChg>
        <pc:picChg chg="mod">
          <ac:chgData name="Achille Iacovelli" userId="f1a58f8023dc2e84" providerId="LiveId" clId="{D54664AF-A976-4004-9BB7-79C5B1A23D1C}" dt="2024-05-23T13:27:56.574" v="77" actId="1076"/>
          <ac:picMkLst>
            <pc:docMk/>
            <pc:sldMk cId="3091285764" sldId="256"/>
            <ac:picMk id="11" creationId="{40EF72BF-A4EB-3888-B3AC-2B82F4849071}"/>
          </ac:picMkLst>
        </pc:picChg>
        <pc:picChg chg="mod">
          <ac:chgData name="Achille Iacovelli" userId="f1a58f8023dc2e84" providerId="LiveId" clId="{D54664AF-A976-4004-9BB7-79C5B1A23D1C}" dt="2024-05-23T13:28:03.580" v="78" actId="1076"/>
          <ac:picMkLst>
            <pc:docMk/>
            <pc:sldMk cId="3091285764" sldId="256"/>
            <ac:picMk id="12" creationId="{CC065088-E012-3537-7791-DDE3CAA5162F}"/>
          </ac:picMkLst>
        </pc:picChg>
        <pc:picChg chg="mod">
          <ac:chgData name="Achille Iacovelli" userId="f1a58f8023dc2e84" providerId="LiveId" clId="{D54664AF-A976-4004-9BB7-79C5B1A23D1C}" dt="2024-05-23T13:01:48.047" v="12" actId="1076"/>
          <ac:picMkLst>
            <pc:docMk/>
            <pc:sldMk cId="3091285764" sldId="256"/>
            <ac:picMk id="37" creationId="{979762E2-BB5E-C46D-D91B-FAB745BE5ED0}"/>
          </ac:picMkLst>
        </pc:picChg>
        <pc:picChg chg="mod">
          <ac:chgData name="Achille Iacovelli" userId="f1a58f8023dc2e84" providerId="LiveId" clId="{D54664AF-A976-4004-9BB7-79C5B1A23D1C}" dt="2024-05-23T13:01:45.359" v="11" actId="1076"/>
          <ac:picMkLst>
            <pc:docMk/>
            <pc:sldMk cId="3091285764" sldId="256"/>
            <ac:picMk id="38" creationId="{F6CB5C4E-96DA-8D76-D6CD-9CFC4DF2E80D}"/>
          </ac:picMkLst>
        </pc:picChg>
        <pc:picChg chg="mod">
          <ac:chgData name="Achille Iacovelli" userId="f1a58f8023dc2e84" providerId="LiveId" clId="{D54664AF-A976-4004-9BB7-79C5B1A23D1C}" dt="2024-05-23T13:01:29.011" v="8" actId="1076"/>
          <ac:picMkLst>
            <pc:docMk/>
            <pc:sldMk cId="3091285764" sldId="256"/>
            <ac:picMk id="39" creationId="{E7825D49-BB24-FF61-DAB4-038D41D22C88}"/>
          </ac:picMkLst>
        </pc:picChg>
        <pc:picChg chg="mod">
          <ac:chgData name="Achille Iacovelli" userId="f1a58f8023dc2e84" providerId="LiveId" clId="{D54664AF-A976-4004-9BB7-79C5B1A23D1C}" dt="2024-05-23T13:02:01.793" v="13" actId="14100"/>
          <ac:picMkLst>
            <pc:docMk/>
            <pc:sldMk cId="3091285764" sldId="256"/>
            <ac:picMk id="41" creationId="{5AA236B0-4350-B124-93BF-2E60A4A594A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A9442626-4BE1-4D00-A788-48FB46A5F62B}" type="datetimeFigureOut">
              <a:rPr lang="it-IT" smtClean="0"/>
              <a:t>24/05/2024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4888" y="1252538"/>
            <a:ext cx="23399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8975" y="4821506"/>
            <a:ext cx="5511800" cy="3944868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902597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57810DA4-D832-4A33-B7EB-40481F71F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6982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10DA4-D832-4A33-B7EB-40481F71F76E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2225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06FE-DF79-4A36-A0EB-F3A632E558FB}" type="datetimeFigureOut">
              <a:rPr lang="it-IT" smtClean="0"/>
              <a:t>24/05/2024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FE74-8D7B-43EB-9F64-7C63797BF7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7626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06FE-DF79-4A36-A0EB-F3A632E558FB}" type="datetimeFigureOut">
              <a:rPr lang="it-IT" smtClean="0"/>
              <a:t>24/05/2024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FE74-8D7B-43EB-9F64-7C63797BF7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706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06FE-DF79-4A36-A0EB-F3A632E558FB}" type="datetimeFigureOut">
              <a:rPr lang="it-IT" smtClean="0"/>
              <a:t>24/05/2024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FE74-8D7B-43EB-9F64-7C63797BF7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9674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06FE-DF79-4A36-A0EB-F3A632E558FB}" type="datetimeFigureOut">
              <a:rPr lang="it-IT" smtClean="0"/>
              <a:t>24/05/2024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FE74-8D7B-43EB-9F64-7C63797BF7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5741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06FE-DF79-4A36-A0EB-F3A632E558FB}" type="datetimeFigureOut">
              <a:rPr lang="it-IT" smtClean="0"/>
              <a:t>24/05/2024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FE74-8D7B-43EB-9F64-7C63797BF7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0394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06FE-DF79-4A36-A0EB-F3A632E558FB}" type="datetimeFigureOut">
              <a:rPr lang="it-IT" smtClean="0"/>
              <a:t>24/05/2024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FE74-8D7B-43EB-9F64-7C63797BF7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753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06FE-DF79-4A36-A0EB-F3A632E558FB}" type="datetimeFigureOut">
              <a:rPr lang="it-IT" smtClean="0"/>
              <a:t>24/05/2024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FE74-8D7B-43EB-9F64-7C63797BF7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2004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06FE-DF79-4A36-A0EB-F3A632E558FB}" type="datetimeFigureOut">
              <a:rPr lang="it-IT" smtClean="0"/>
              <a:t>24/05/2024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FE74-8D7B-43EB-9F64-7C63797BF7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3287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06FE-DF79-4A36-A0EB-F3A632E558FB}" type="datetimeFigureOut">
              <a:rPr lang="it-IT" smtClean="0"/>
              <a:t>24/05/2024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FE74-8D7B-43EB-9F64-7C63797BF7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4053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06FE-DF79-4A36-A0EB-F3A632E558FB}" type="datetimeFigureOut">
              <a:rPr lang="it-IT" smtClean="0"/>
              <a:t>24/05/2024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FE74-8D7B-43EB-9F64-7C63797BF7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5468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06FE-DF79-4A36-A0EB-F3A632E558FB}" type="datetimeFigureOut">
              <a:rPr lang="it-IT" smtClean="0"/>
              <a:t>24/05/2024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FE74-8D7B-43EB-9F64-7C63797BF7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4616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A06FE-DF79-4A36-A0EB-F3A632E558FB}" type="datetimeFigureOut">
              <a:rPr lang="it-IT" smtClean="0"/>
              <a:t>24/05/2024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0FE74-8D7B-43EB-9F64-7C63797BF7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3333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094EA153-6EA6-AE76-F41E-0AEC2E7C7C3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-6088" y="-24155"/>
            <a:ext cx="6858000" cy="99060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4A13EFB-D020-3594-9677-A0C534B3F5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6" y="526770"/>
            <a:ext cx="1871430" cy="1237707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417F61C5-89DE-1026-2F51-7283E21573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63" y="2143796"/>
            <a:ext cx="1291216" cy="69897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40EF72BF-A4EB-3888-B3AC-2B82F48490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63" y="2946618"/>
            <a:ext cx="1291216" cy="826739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C065088-E012-3537-7791-DDE3CAA516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68" y="3876330"/>
            <a:ext cx="1323609" cy="739619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0B502EE-ADA3-A6DC-1E81-2214FFF47A3A}"/>
              </a:ext>
            </a:extLst>
          </p:cNvPr>
          <p:cNvSpPr txBox="1"/>
          <p:nvPr/>
        </p:nvSpPr>
        <p:spPr>
          <a:xfrm>
            <a:off x="1602290" y="182000"/>
            <a:ext cx="5053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kern="1400" cap="all" spc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TROFEO del</a:t>
            </a:r>
            <a:r>
              <a:rPr lang="it-IT" b="1" kern="1400" cap="all" spc="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kern="1400" cap="all" spc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PALIO DI SAN NICOLA MENTANA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913E561-29A2-5A84-A169-613B152354E2}"/>
              </a:ext>
            </a:extLst>
          </p:cNvPr>
          <p:cNvSpPr txBox="1"/>
          <p:nvPr/>
        </p:nvSpPr>
        <p:spPr>
          <a:xfrm>
            <a:off x="1855717" y="869306"/>
            <a:ext cx="48455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TROFEO VERRA’ DISPUTATO NEI CENTRI IPPICI DELLA CITTADINA DI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MENTANA</a:t>
            </a:r>
            <a:r>
              <a:rPr lang="it-IT" sz="1200" b="1" dirty="0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OCCASIONE DEL</a:t>
            </a:r>
            <a:endParaRPr lang="it-IT" sz="1200" dirty="0">
              <a:solidFill>
                <a:schemeClr val="accent1">
                  <a:lumMod val="75000"/>
                </a:schemeClr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it-IT" sz="1200" b="1" dirty="0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PALIO DI SAN NICOLA </a:t>
            </a:r>
            <a:r>
              <a:rPr lang="it-IT" sz="1200" b="1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8 </a:t>
            </a:r>
            <a:r>
              <a:rPr lang="it-IT" sz="1200" b="1" dirty="0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SETTEMBRE 2024</a:t>
            </a:r>
            <a:r>
              <a:rPr lang="it-IT" sz="1200" dirty="0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it-IT" sz="1400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16F940C-53D5-9F83-27A8-AB978A4C5E59}"/>
              </a:ext>
            </a:extLst>
          </p:cNvPr>
          <p:cNvSpPr txBox="1"/>
          <p:nvPr/>
        </p:nvSpPr>
        <p:spPr>
          <a:xfrm>
            <a:off x="2126646" y="1823413"/>
            <a:ext cx="35269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b="1" u="sng" dirty="0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PROGRAMMA DELLE TRE TAPPE</a:t>
            </a:r>
            <a:endParaRPr lang="it-IT" sz="1400" u="sng" dirty="0">
              <a:solidFill>
                <a:schemeClr val="accent1">
                  <a:lumMod val="75000"/>
                </a:schemeClr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7DD89760-75EC-49C2-38ED-763ADE07BF59}"/>
              </a:ext>
            </a:extLst>
          </p:cNvPr>
          <p:cNvSpPr txBox="1"/>
          <p:nvPr/>
        </p:nvSpPr>
        <p:spPr>
          <a:xfrm>
            <a:off x="1286285" y="2235042"/>
            <a:ext cx="49621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b="1" dirty="0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1^ TAPPA DOMENICA 2 GIUGNO 2024</a:t>
            </a:r>
            <a:endParaRPr lang="it-IT" sz="1200" dirty="0">
              <a:solidFill>
                <a:schemeClr val="accent1">
                  <a:lumMod val="75000"/>
                </a:schemeClr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it-IT" sz="1200" b="1" dirty="0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CENTRO IPPICO TALUS</a:t>
            </a:r>
            <a:endParaRPr lang="it-IT" sz="1200" dirty="0">
              <a:solidFill>
                <a:schemeClr val="accent1">
                  <a:lumMod val="75000"/>
                </a:schemeClr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83887ABD-EAD0-A65F-7CA8-3E0A813226AC}"/>
              </a:ext>
            </a:extLst>
          </p:cNvPr>
          <p:cNvSpPr txBox="1"/>
          <p:nvPr/>
        </p:nvSpPr>
        <p:spPr>
          <a:xfrm>
            <a:off x="1078983" y="3055686"/>
            <a:ext cx="53688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rgbClr val="C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it-IT" sz="12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2^ TAPPA DOMENICA 21 LUGLIO  2024 </a:t>
            </a:r>
          </a:p>
          <a:p>
            <a:r>
              <a:rPr lang="it-IT" sz="12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CENTRO EQUESTRE MONTEROTONDO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EF7EFE19-2B25-A040-BA45-70D6491EE251}"/>
              </a:ext>
            </a:extLst>
          </p:cNvPr>
          <p:cNvSpPr txBox="1"/>
          <p:nvPr/>
        </p:nvSpPr>
        <p:spPr>
          <a:xfrm>
            <a:off x="1579377" y="3834748"/>
            <a:ext cx="43680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rgbClr val="C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it-IT" sz="16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it-IT" sz="12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^ TAPPA </a:t>
            </a:r>
            <a:r>
              <a:rPr lang="it-IT" sz="1200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TAPPA</a:t>
            </a:r>
            <a:r>
              <a:rPr lang="it-IT" sz="12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DOMENICA 22 SETTEMBRE 2024</a:t>
            </a:r>
          </a:p>
          <a:p>
            <a:r>
              <a:rPr lang="it-IT" sz="12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CENTRO IPPICO HORSE JUMPING</a:t>
            </a:r>
          </a:p>
          <a:p>
            <a:r>
              <a:rPr lang="it-IT" sz="12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(assegnazione del Trofeo)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0EEDCC15-AE85-81BA-0569-D2A4C735F142}"/>
              </a:ext>
            </a:extLst>
          </p:cNvPr>
          <p:cNvSpPr txBox="1"/>
          <p:nvPr/>
        </p:nvSpPr>
        <p:spPr>
          <a:xfrm>
            <a:off x="-1136469" y="5892714"/>
            <a:ext cx="9118759" cy="487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</a:pPr>
            <a:r>
              <a:rPr lang="it-IT" sz="1200" b="1" kern="0" cap="all" spc="100" dirty="0">
                <a:solidFill>
                  <a:srgbClr val="1F3864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 (Headings CS)"/>
              </a:rPr>
              <a:t>il trofeo </a:t>
            </a:r>
            <a:r>
              <a:rPr lang="it-IT" sz="1200" b="1" kern="0" cap="all" spc="100" dirty="0" err="1">
                <a:solidFill>
                  <a:srgbClr val="1F3864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 (Headings CS)"/>
              </a:rPr>
              <a:t>verrÀ</a:t>
            </a:r>
            <a:r>
              <a:rPr lang="it-IT" sz="1200" b="1" kern="0" cap="all" spc="100" dirty="0">
                <a:solidFill>
                  <a:srgbClr val="1F3864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 (Headings CS)"/>
              </a:rPr>
              <a:t> disputato su percorsi di salto ostacoli</a:t>
            </a:r>
          </a:p>
          <a:p>
            <a:pPr algn="ctr">
              <a:spcBef>
                <a:spcPts val="200"/>
              </a:spcBef>
            </a:pPr>
            <a:r>
              <a:rPr lang="it-IT" sz="1200" b="1" kern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Inizio ore 09:30 </a:t>
            </a:r>
            <a:endParaRPr lang="it-IT" sz="1200" b="1" dirty="0">
              <a:solidFill>
                <a:srgbClr val="002060"/>
              </a:solidFill>
            </a:endParaRP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5A5B79CB-92CD-64FC-6593-2A4F0B7AACC6}"/>
              </a:ext>
            </a:extLst>
          </p:cNvPr>
          <p:cNvSpPr txBox="1"/>
          <p:nvPr/>
        </p:nvSpPr>
        <p:spPr>
          <a:xfrm>
            <a:off x="98047" y="4566789"/>
            <a:ext cx="73360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rgbClr val="C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endParaRPr lang="it-IT" dirty="0"/>
          </a:p>
          <a:p>
            <a:pPr algn="l"/>
            <a:r>
              <a:rPr lang="it-IT" sz="1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CENTRO IPPICO I RANGERS       CENTRO IPPICO FREEE RIDE  CENTRO IPPICO PONY CASTLE</a:t>
            </a:r>
          </a:p>
        </p:txBody>
      </p:sp>
      <p:pic>
        <p:nvPicPr>
          <p:cNvPr id="37" name="Immagine 36">
            <a:extLst>
              <a:ext uri="{FF2B5EF4-FFF2-40B4-BE49-F238E27FC236}">
                <a16:creationId xmlns:a16="http://schemas.microsoft.com/office/drawing/2014/main" id="{979762E2-BB5E-C46D-D91B-FAB745BE5ED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6080" t="23088" r="12624" b="30631"/>
          <a:stretch/>
        </p:blipFill>
        <p:spPr>
          <a:xfrm>
            <a:off x="5821596" y="3033856"/>
            <a:ext cx="717600" cy="739237"/>
          </a:xfrm>
          <a:prstGeom prst="rect">
            <a:avLst/>
          </a:prstGeom>
        </p:spPr>
      </p:pic>
      <p:pic>
        <p:nvPicPr>
          <p:cNvPr id="38" name="Immagine 37">
            <a:extLst>
              <a:ext uri="{FF2B5EF4-FFF2-40B4-BE49-F238E27FC236}">
                <a16:creationId xmlns:a16="http://schemas.microsoft.com/office/drawing/2014/main" id="{F6CB5C4E-96DA-8D76-D6CD-9CFC4DF2E8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80323" y="4030260"/>
            <a:ext cx="775495" cy="585746"/>
          </a:xfrm>
          <a:prstGeom prst="rect">
            <a:avLst/>
          </a:prstGeom>
        </p:spPr>
      </p:pic>
      <p:pic>
        <p:nvPicPr>
          <p:cNvPr id="39" name="Immagine 38">
            <a:extLst>
              <a:ext uri="{FF2B5EF4-FFF2-40B4-BE49-F238E27FC236}">
                <a16:creationId xmlns:a16="http://schemas.microsoft.com/office/drawing/2014/main" id="{E7825D49-BB24-FF61-DAB4-038D41D22C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10637" y="1997927"/>
            <a:ext cx="739519" cy="821890"/>
          </a:xfrm>
          <a:prstGeom prst="rect">
            <a:avLst/>
          </a:prstGeom>
        </p:spPr>
      </p:pic>
      <p:pic>
        <p:nvPicPr>
          <p:cNvPr id="41" name="Immagine 40">
            <a:extLst>
              <a:ext uri="{FF2B5EF4-FFF2-40B4-BE49-F238E27FC236}">
                <a16:creationId xmlns:a16="http://schemas.microsoft.com/office/drawing/2014/main" id="{5AA236B0-4350-B124-93BF-2E60A4A594A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4092" y="5098591"/>
            <a:ext cx="862257" cy="675992"/>
          </a:xfrm>
          <a:prstGeom prst="rect">
            <a:avLst/>
          </a:prstGeom>
        </p:spPr>
      </p:pic>
      <p:pic>
        <p:nvPicPr>
          <p:cNvPr id="42" name="Immagine 41">
            <a:extLst>
              <a:ext uri="{FF2B5EF4-FFF2-40B4-BE49-F238E27FC236}">
                <a16:creationId xmlns:a16="http://schemas.microsoft.com/office/drawing/2014/main" id="{1DE37D9A-C125-9F5F-5B25-B1C97D77752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20249" y="5163328"/>
            <a:ext cx="864209" cy="716620"/>
          </a:xfrm>
          <a:prstGeom prst="rect">
            <a:avLst/>
          </a:prstGeom>
        </p:spPr>
      </p:pic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3BD0FA6C-B546-8FF8-457F-8F36C5D7FDE4}"/>
              </a:ext>
            </a:extLst>
          </p:cNvPr>
          <p:cNvSpPr txBox="1"/>
          <p:nvPr/>
        </p:nvSpPr>
        <p:spPr>
          <a:xfrm>
            <a:off x="6088" y="9140616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Per informazioni: Achille Iacovelli cell:3930493213 – Fiorella Di Natale </a:t>
            </a:r>
            <a:r>
              <a:rPr lang="it-IT" sz="1400" b="1" dirty="0" err="1">
                <a:solidFill>
                  <a:schemeClr val="accent1">
                    <a:lumMod val="75000"/>
                  </a:schemeClr>
                </a:solidFill>
              </a:rPr>
              <a:t>cell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: 3490513430</a:t>
            </a:r>
          </a:p>
          <a:p>
            <a:pPr algn="ctr"/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  email: iacovelli_equitazione@libertasnazionale.it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CDB7FC9-E889-0E42-E5F1-AEB3E663CC1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92838" y="5138266"/>
            <a:ext cx="1278410" cy="687598"/>
          </a:xfrm>
          <a:prstGeom prst="rect">
            <a:avLst/>
          </a:prstGeom>
        </p:spPr>
      </p:pic>
      <p:graphicFrame>
        <p:nvGraphicFramePr>
          <p:cNvPr id="21" name="Tabella 20">
            <a:extLst>
              <a:ext uri="{FF2B5EF4-FFF2-40B4-BE49-F238E27FC236}">
                <a16:creationId xmlns:a16="http://schemas.microsoft.com/office/drawing/2014/main" id="{0A28E1A6-0CCD-D44E-6934-354EE422F5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411594"/>
              </p:ext>
            </p:extLst>
          </p:nvPr>
        </p:nvGraphicFramePr>
        <p:xfrm>
          <a:off x="32352" y="6380027"/>
          <a:ext cx="6793296" cy="2796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4683">
                  <a:extLst>
                    <a:ext uri="{9D8B030D-6E8A-4147-A177-3AD203B41FA5}">
                      <a16:colId xmlns:a16="http://schemas.microsoft.com/office/drawing/2014/main" val="1444357305"/>
                    </a:ext>
                  </a:extLst>
                </a:gridCol>
                <a:gridCol w="5598613">
                  <a:extLst>
                    <a:ext uri="{9D8B030D-6E8A-4147-A177-3AD203B41FA5}">
                      <a16:colId xmlns:a16="http://schemas.microsoft.com/office/drawing/2014/main" val="315484303"/>
                    </a:ext>
                  </a:extLst>
                </a:gridCol>
              </a:tblGrid>
              <a:tr h="353886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CATEGORIA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FORMULA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1433144"/>
                  </a:ext>
                </a:extLst>
              </a:tr>
              <a:tr h="393718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PRIMI PASSI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GIMKANA JUMPING/BARRIERE A TERRA     PRECISIONE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3220491"/>
                  </a:ext>
                </a:extLst>
              </a:tr>
              <a:tr h="318081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L40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PRECISIONE ( A SORTEGGIO 1°/2°/3° 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4082243"/>
                  </a:ext>
                </a:extLst>
              </a:tr>
              <a:tr h="318081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L60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TEMPO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3770505"/>
                  </a:ext>
                </a:extLst>
              </a:tr>
              <a:tr h="318081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L70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TEMPO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2726589"/>
                  </a:ext>
                </a:extLst>
              </a:tr>
              <a:tr h="353886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LB80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TEMPO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7210974"/>
                  </a:ext>
                </a:extLst>
              </a:tr>
              <a:tr h="353886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B90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TEMPO</a:t>
                      </a:r>
                      <a:endParaRPr lang="it-IT" sz="16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0133284"/>
                  </a:ext>
                </a:extLst>
              </a:tr>
              <a:tr h="318081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TEMPO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48816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12857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196</TotalTime>
  <Words>157</Words>
  <Application>Microsoft Office PowerPoint</Application>
  <PresentationFormat>A4 (21x29,7 cm)</PresentationFormat>
  <Paragraphs>34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7" baseType="lpstr">
      <vt:lpstr>Arial</vt:lpstr>
      <vt:lpstr>Arial Black</vt:lpstr>
      <vt:lpstr>Calibri</vt:lpstr>
      <vt:lpstr>Calibri Light</vt:lpstr>
      <vt:lpstr>Times New Roman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Achille Iacovelli</dc:creator>
  <cp:lastModifiedBy>Achille Iacovelli</cp:lastModifiedBy>
  <cp:revision>3</cp:revision>
  <cp:lastPrinted>2024-05-24T12:51:36Z</cp:lastPrinted>
  <dcterms:created xsi:type="dcterms:W3CDTF">2024-05-22T19:55:27Z</dcterms:created>
  <dcterms:modified xsi:type="dcterms:W3CDTF">2024-05-24T12:57:01Z</dcterms:modified>
</cp:coreProperties>
</file>